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 ExtraLight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Nunito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ExtraLight-bold.fntdata"/><Relationship Id="rId22" Type="http://schemas.openxmlformats.org/officeDocument/2006/relationships/font" Target="fonts/NunitoExtraLight-boldItalic.fntdata"/><Relationship Id="rId21" Type="http://schemas.openxmlformats.org/officeDocument/2006/relationships/font" Target="fonts/NunitoExtraLight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Light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33" Type="http://schemas.openxmlformats.org/officeDocument/2006/relationships/font" Target="fonts/NunitoLight-italic.fntdata"/><Relationship Id="rId10" Type="http://schemas.openxmlformats.org/officeDocument/2006/relationships/slide" Target="slides/slide5.xml"/><Relationship Id="rId32" Type="http://schemas.openxmlformats.org/officeDocument/2006/relationships/font" Target="fonts/Nunito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Nunito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ExtraLigh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d27025bfb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d27025bfb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27025bfbd_0_1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d27025bfbd_0_1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27025bfbd_0_1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d27025bfbd_0_1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27025bfbd_0_1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d27025bfb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27025bfbd_0_1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d27025bfbd_0_1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27025bfbd_0_1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27025bfbd_0_1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27025bfbd_0_1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d27025bfbd_0_1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27025bfbd_0_1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d27025bfbd_0_1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vimeo.com/showcase/11519931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s://vimeo.com/showcase/11519939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hyperlink" Target="https://vimeo.com/showcase/11519896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hyperlink" Target="https://vimeo.com/showcase/1122453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meo.com/event/5770518/0373cf1b44" TargetMode="External"/><Relationship Id="rId4" Type="http://schemas.openxmlformats.org/officeDocument/2006/relationships/hyperlink" Target="https://vimeo.com/event/5761075/a269b6d7af" TargetMode="External"/><Relationship Id="rId5" Type="http://schemas.openxmlformats.org/officeDocument/2006/relationships/hyperlink" Target="https://vimeo.com/event/5761080/c7ab4d606c" TargetMode="External"/><Relationship Id="rId6" Type="http://schemas.openxmlformats.org/officeDocument/2006/relationships/hyperlink" Target="https://vimeo.com/event/5767884/44113af00d" TargetMode="External"/><Relationship Id="rId7" Type="http://schemas.openxmlformats.org/officeDocument/2006/relationships/hyperlink" Target="https://vimeo.com/event/5772549/0f3531b166" TargetMode="External"/><Relationship Id="rId8" Type="http://schemas.openxmlformats.org/officeDocument/2006/relationships/hyperlink" Target="https://vimeo.com/event/5772737/b8aaf7927c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vimeo.com/event/5772611/3bdac69aff" TargetMode="External"/><Relationship Id="rId10" Type="http://schemas.openxmlformats.org/officeDocument/2006/relationships/hyperlink" Target="https://vimeo.com/event/5768185/922ac10276" TargetMode="External"/><Relationship Id="rId12" Type="http://schemas.openxmlformats.org/officeDocument/2006/relationships/hyperlink" Target="https://vimeo.com/event/5768201/bff5cf05c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imeo.com/event/5761259/8c23a5ac01" TargetMode="External"/><Relationship Id="rId4" Type="http://schemas.openxmlformats.org/officeDocument/2006/relationships/hyperlink" Target="https://vimeo.com/event/5767780/24610e6bfd" TargetMode="External"/><Relationship Id="rId9" Type="http://schemas.openxmlformats.org/officeDocument/2006/relationships/hyperlink" Target="https://vimeo.com/event/5768172/9d0d732178" TargetMode="External"/><Relationship Id="rId5" Type="http://schemas.openxmlformats.org/officeDocument/2006/relationships/hyperlink" Target="https://vimeo.com/event/5767700/f4fe5c0c15" TargetMode="External"/><Relationship Id="rId6" Type="http://schemas.openxmlformats.org/officeDocument/2006/relationships/hyperlink" Target="https://vimeo.com/event/5767757/3a7d4edaa6" TargetMode="External"/><Relationship Id="rId7" Type="http://schemas.openxmlformats.org/officeDocument/2006/relationships/hyperlink" Target="https://vimeo.com/event/5768245/65dfbd9834" TargetMode="External"/><Relationship Id="rId8" Type="http://schemas.openxmlformats.org/officeDocument/2006/relationships/hyperlink" Target="https://vimeo.com/event/5772567/f34453f862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vimeo.com/event/5759174/86c5f803f0" TargetMode="External"/><Relationship Id="rId10" Type="http://schemas.openxmlformats.org/officeDocument/2006/relationships/hyperlink" Target="https://vimeo.com/event/5759157/8788641a66" TargetMode="External"/><Relationship Id="rId13" Type="http://schemas.openxmlformats.org/officeDocument/2006/relationships/hyperlink" Target="https://vimeo.com/event/5759181/8f057d9d8f" TargetMode="External"/><Relationship Id="rId12" Type="http://schemas.openxmlformats.org/officeDocument/2006/relationships/hyperlink" Target="https://vimeo.com/event/5773271/fbc33ee9e9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vimeo.com/event/5756043/f01e0f4560" TargetMode="External"/><Relationship Id="rId4" Type="http://schemas.openxmlformats.org/officeDocument/2006/relationships/hyperlink" Target="https://vimeo.com/event/5767804/479b27b1f2" TargetMode="External"/><Relationship Id="rId9" Type="http://schemas.openxmlformats.org/officeDocument/2006/relationships/hyperlink" Target="https://vimeo.com/event/5773256/06e315fa5b" TargetMode="External"/><Relationship Id="rId15" Type="http://schemas.openxmlformats.org/officeDocument/2006/relationships/hyperlink" Target="https://vimeo.com/event/5759186/41256df8a8" TargetMode="External"/><Relationship Id="rId14" Type="http://schemas.openxmlformats.org/officeDocument/2006/relationships/hyperlink" Target="https://vimeo.com/event/5772580/2423b21cdf" TargetMode="External"/><Relationship Id="rId16" Type="http://schemas.openxmlformats.org/officeDocument/2006/relationships/hyperlink" Target="https://vimeo.com/event/5772646/45eb61ad5e" TargetMode="External"/><Relationship Id="rId5" Type="http://schemas.openxmlformats.org/officeDocument/2006/relationships/hyperlink" Target="https://vimeo.com/event/5759144/a477ba4cfd" TargetMode="External"/><Relationship Id="rId6" Type="http://schemas.openxmlformats.org/officeDocument/2006/relationships/hyperlink" Target="https://vimeo.com/event/5771096/484f5f3a97" TargetMode="External"/><Relationship Id="rId7" Type="http://schemas.openxmlformats.org/officeDocument/2006/relationships/hyperlink" Target="https://vimeo.com/event/5773242/04a93c7e3f" TargetMode="External"/><Relationship Id="rId8" Type="http://schemas.openxmlformats.org/officeDocument/2006/relationships/hyperlink" Target="https://vimeo.com/event/5759150/a8bf16304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vimeo.com/event/5767833/740fb56f99" TargetMode="External"/><Relationship Id="rId4" Type="http://schemas.openxmlformats.org/officeDocument/2006/relationships/hyperlink" Target="https://vimeo.com/event/5775662/d85fee92d5" TargetMode="External"/><Relationship Id="rId9" Type="http://schemas.openxmlformats.org/officeDocument/2006/relationships/hyperlink" Target="https://vimeo.com/event/5770287/f3a7310839" TargetMode="External"/><Relationship Id="rId5" Type="http://schemas.openxmlformats.org/officeDocument/2006/relationships/hyperlink" Target="https://vimeo.com/event/5768111/8934a7301a" TargetMode="External"/><Relationship Id="rId6" Type="http://schemas.openxmlformats.org/officeDocument/2006/relationships/hyperlink" Target="https://vimeo.com/event/5768214/8e66606fc4" TargetMode="External"/><Relationship Id="rId7" Type="http://schemas.openxmlformats.org/officeDocument/2006/relationships/hyperlink" Target="https://vimeo.com/event/5768229/6c0346d5a4" TargetMode="External"/><Relationship Id="rId8" Type="http://schemas.openxmlformats.org/officeDocument/2006/relationships/hyperlink" Target="https://vimeo.com/event/5768240/07ca13e01c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vimeo.com/event/5773291/f812171af1" TargetMode="External"/><Relationship Id="rId10" Type="http://schemas.openxmlformats.org/officeDocument/2006/relationships/hyperlink" Target="https://vimeo.com/event/5756742/39a8f4c2d7" TargetMode="External"/><Relationship Id="rId13" Type="http://schemas.openxmlformats.org/officeDocument/2006/relationships/hyperlink" Target="https://vimeo.com/event/5758791/49295f9316" TargetMode="External"/><Relationship Id="rId12" Type="http://schemas.openxmlformats.org/officeDocument/2006/relationships/hyperlink" Target="https://vimeo.com/event/5773309/9e5c213db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vimeo.com/event/5756044/5f2282ca78" TargetMode="External"/><Relationship Id="rId4" Type="http://schemas.openxmlformats.org/officeDocument/2006/relationships/hyperlink" Target="https://vimeo.com/event/5771055/39be99afe0" TargetMode="External"/><Relationship Id="rId9" Type="http://schemas.openxmlformats.org/officeDocument/2006/relationships/hyperlink" Target="https://vimeo.com/event/5773249/b64132bf4f" TargetMode="External"/><Relationship Id="rId15" Type="http://schemas.openxmlformats.org/officeDocument/2006/relationships/hyperlink" Target="https://vimeo.com/event/5758828/117f284d0c" TargetMode="External"/><Relationship Id="rId14" Type="http://schemas.openxmlformats.org/officeDocument/2006/relationships/hyperlink" Target="https://vimeo.com/event/5772584/cb9e4b88d7" TargetMode="External"/><Relationship Id="rId16" Type="http://schemas.openxmlformats.org/officeDocument/2006/relationships/hyperlink" Target="https://vimeo.com/event/5772682/ee6c15d00d" TargetMode="External"/><Relationship Id="rId5" Type="http://schemas.openxmlformats.org/officeDocument/2006/relationships/hyperlink" Target="https://vimeo.com/event/5771072/7b8adcbc58" TargetMode="External"/><Relationship Id="rId6" Type="http://schemas.openxmlformats.org/officeDocument/2006/relationships/hyperlink" Target="https://vimeo.com/event/5759144/a477ba4cfd" TargetMode="External"/><Relationship Id="rId7" Type="http://schemas.openxmlformats.org/officeDocument/2006/relationships/hyperlink" Target="https://vimeo.com/event/5773234/c2896a0ec4" TargetMode="External"/><Relationship Id="rId8" Type="http://schemas.openxmlformats.org/officeDocument/2006/relationships/hyperlink" Target="https://vimeo.com/event/5756356/d092d0321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s://vimeo.com/showcase/1151992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s://vimeo.com/showcase/115199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3">
            <a:alphaModFix/>
          </a:blip>
          <a:srcRect b="7834" l="-22410" r="22410" t="7834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-285600" y="-771975"/>
            <a:ext cx="7200000" cy="7200000"/>
          </a:xfrm>
          <a:prstGeom prst="ellipse">
            <a:avLst/>
          </a:prstGeom>
          <a:solidFill>
            <a:srgbClr val="272727"/>
          </a:solidFill>
          <a:ln cap="flat" cmpd="sng" w="228600">
            <a:solidFill>
              <a:srgbClr val="2727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366925" y="-270000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-876000" y="4284475"/>
            <a:ext cx="1800000" cy="18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4294967295" type="title"/>
          </p:nvPr>
        </p:nvSpPr>
        <p:spPr>
          <a:xfrm>
            <a:off x="283475" y="836663"/>
            <a:ext cx="6479700" cy="29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2"/>
                </a:solidFill>
              </a:rPr>
              <a:t>Webinar &amp; Drop-in Links</a:t>
            </a:r>
            <a:endParaRPr/>
          </a:p>
        </p:txBody>
      </p:sp>
      <p:sp>
        <p:nvSpPr>
          <p:cNvPr id="62" name="Google Shape;62;p14"/>
          <p:cNvSpPr txBox="1"/>
          <p:nvPr>
            <p:ph idx="4294967295" type="body"/>
          </p:nvPr>
        </p:nvSpPr>
        <p:spPr>
          <a:xfrm>
            <a:off x="719200" y="3607600"/>
            <a:ext cx="3556800" cy="4788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2"/>
                </a:solidFill>
              </a:rPr>
              <a:t>All CMI Apprenticeship Standards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3669675" y="-1028250"/>
            <a:ext cx="7200000" cy="7200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0F052B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33" name="Google Shape;133;p23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rgbClr val="EFEFEF"/>
              </a:gs>
              <a:gs pos="100000">
                <a:schemeClr val="accent5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1291400" y="972500"/>
            <a:ext cx="72000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Access the live recordings for the previously delivered sessions for the </a:t>
            </a: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Level 6 Chartered Manager Degree (CMDA) 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Apprenticeship standard here: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L6 Chartered Manager Degree Apprenticeship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- </a:t>
            </a:r>
            <a:r>
              <a:rPr lang="en-GB" sz="1800" u="sng">
                <a:solidFill>
                  <a:srgbClr val="D11074"/>
                </a:solid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https://vimeo.com/showcase/11519931</a:t>
            </a:r>
            <a:r>
              <a:rPr lang="en-GB" sz="1800">
                <a:solidFill>
                  <a:srgbClr val="D11074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800">
              <a:solidFill>
                <a:srgbClr val="D11074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If a password is required, please use - CMDA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/>
          <p:nvPr/>
        </p:nvSpPr>
        <p:spPr>
          <a:xfrm>
            <a:off x="3669675" y="-1028250"/>
            <a:ext cx="7200000" cy="7200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0F052B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43" name="Google Shape;143;p24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rgbClr val="EFEFEF"/>
              </a:gs>
              <a:gs pos="100000">
                <a:schemeClr val="accent5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1291400" y="972500"/>
            <a:ext cx="72000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Access the live recordings for the previously delivered sessions for the </a:t>
            </a: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Level 7 Senior Leader (SLA)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Apprenticeship standard here: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L7 Senior Leader Apprenticeship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- </a:t>
            </a:r>
            <a:r>
              <a:rPr lang="en-GB" sz="1800" u="sng">
                <a:solidFill>
                  <a:srgbClr val="D11074"/>
                </a:solid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https://vimeo.com/showcase/11519939</a:t>
            </a:r>
            <a:endParaRPr sz="1800">
              <a:solidFill>
                <a:srgbClr val="D11074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If a password is required, please use - SLA</a:t>
            </a:r>
            <a:endParaRPr sz="12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/>
          <p:nvPr/>
        </p:nvSpPr>
        <p:spPr>
          <a:xfrm>
            <a:off x="3669675" y="-1028250"/>
            <a:ext cx="7200000" cy="7200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0F052B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53" name="Google Shape;153;p25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rgbClr val="EFEFEF"/>
              </a:gs>
              <a:gs pos="100000">
                <a:schemeClr val="accent5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1291400" y="972500"/>
            <a:ext cx="72000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Access the live recordings for the previously delivered sessions on </a:t>
            </a: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Level 3 Business Administrator (BA)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standard here: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L3 Business Administrator 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- </a:t>
            </a:r>
            <a:r>
              <a:rPr lang="en-GB" sz="1800" u="sng">
                <a:solidFill>
                  <a:srgbClr val="D11074"/>
                </a:solid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https://vimeo.com/showcase/11519896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24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If a password is required, please use - BA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/>
          <p:nvPr/>
        </p:nvSpPr>
        <p:spPr>
          <a:xfrm>
            <a:off x="3669675" y="-1028250"/>
            <a:ext cx="7200000" cy="7200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0F052B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63" name="Google Shape;163;p26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rgbClr val="EFEFEF"/>
              </a:gs>
              <a:gs pos="100000">
                <a:schemeClr val="accent5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1291400" y="972500"/>
            <a:ext cx="72000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Access the live recordings for the previously delivered </a:t>
            </a: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‘Lunch and Learn’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sessions here: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Lunch and Learn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- </a:t>
            </a:r>
            <a:r>
              <a:rPr lang="en-GB" sz="1800" u="sng">
                <a:solidFill>
                  <a:srgbClr val="D11074"/>
                </a:solid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https://vimeo.com/showcase/11224538</a:t>
            </a:r>
            <a:endParaRPr sz="1800">
              <a:solidFill>
                <a:srgbClr val="D11074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If a password is required, please use - L&amp;L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L3 TLS Team Leader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1/4/26 	1200-1300 	Get Ready Webinar 	</a:t>
            </a:r>
            <a:r>
              <a:rPr b="0" i="0" lang="en-GB" sz="11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https://vimeo.com/event/5770518/0373cf1b44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1/7/26 	1200-1300 	Get Ready Webinar 	</a:t>
            </a:r>
            <a:r>
              <a:rPr b="0" i="0" lang="en-GB" sz="11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https://vimeo.com/event/5761075/a269b6d7af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7/10/26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b="0" i="0" lang="en-GB" sz="11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https://vimeo.com/event/5761080/c7ab4d606c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1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 Project Manager</a:t>
            </a:r>
            <a:endParaRPr b="0" i="1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6/5/26		1200-1300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b="0" i="0" lang="en-GB" sz="11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https://vimeo.com/event/5767884/44113af00d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2/9/26		1200-1300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b="0" i="0" lang="en-GB" sz="11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https://vimeo.com/event/5772549/0f3531b166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2/12/26	1200-1300</a:t>
            </a: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b="0" i="0" lang="en-GB" sz="11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https://vimeo.com/event/5772737/b8aaf7927c</a:t>
            </a:r>
            <a:endParaRPr b="0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i="1" lang="en-GB"/>
              <a:t>L5 ODM Operations Manager</a:t>
            </a:r>
            <a:endParaRPr i="1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15/4/26	1200-1300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 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https://vimeo.com/event/5761259/8c23a5ac01</a:t>
            </a:r>
            <a:endParaRPr sz="4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1/5/26</a:t>
            </a:r>
            <a:r>
              <a:rPr lang="en-GB" sz="4400">
                <a:solidFill>
                  <a:srgbClr val="000000"/>
                </a:solidFill>
              </a:rPr>
              <a:t>	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 	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https://vimeo.com/event/5767780/24610e6bfd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5/6/26</a:t>
            </a:r>
            <a:r>
              <a:rPr lang="en-GB" sz="4400">
                <a:solidFill>
                  <a:srgbClr val="000000"/>
                </a:solidFill>
              </a:rPr>
              <a:t>	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https://vimeo.com/event/5767700/f4fe5c0c15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10/6/26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https://vimeo.com/event/5767757/3a7d4edaa6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10/7/26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https://vimeo.com/event/5768245/65dfbd9834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9/9/26</a:t>
            </a:r>
            <a:r>
              <a:rPr lang="en-GB" sz="4400">
                <a:solidFill>
                  <a:srgbClr val="000000"/>
                </a:solidFill>
              </a:rPr>
              <a:t>	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https://vimeo.com/event/5772567/f34453f862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25/9/26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lang="en-GB" sz="4400">
                <a:solidFill>
                  <a:srgbClr val="000000"/>
                </a:solidFill>
              </a:rPr>
              <a:t> 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https://vimeo.com/event/5768172/9d0d732178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23/10/26	1200-1300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https://vimeo.com/event/5768185/922ac10276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11/11/26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https://vimeo.com/event/5772611/3bdac69aff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27/11/26	1200-1300</a:t>
            </a:r>
            <a:r>
              <a:rPr lang="en-GB" sz="4400">
                <a:solidFill>
                  <a:srgbClr val="000000"/>
                </a:solidFill>
              </a:rPr>
              <a:t>	</a:t>
            </a:r>
            <a:r>
              <a:rPr lang="en-GB" sz="4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lang="en-GB" sz="4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https://vimeo.com/event/5768201/bff5cf05c9</a:t>
            </a:r>
            <a:endParaRPr sz="4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L6 CMDA Chartered Manager Degree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>
            <p:ph idx="4294967295" type="body"/>
          </p:nvPr>
        </p:nvSpPr>
        <p:spPr>
          <a:xfrm>
            <a:off x="311700" y="1180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17/4/26		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200-1300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https://vimeo.com/event/5756043/f01e0f4560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22/4/26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https://vimeo.com/event/5767804/479b27b1f2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22/5/26		1200-1300	Drop In		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https://vimeo.com/event/5759144/a477ba4cfd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27/5/26		1200-1300	Get Ready Webinar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https://vimeo.com/event/5771096/484f5f3a97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24/6/26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https://vimeo.com/event/5773242/04a93c7e3f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26/6/26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https://vimeo.com/event/5759150/a8bf16304d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22/7/26		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200-1300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https://vimeo.com/event/5773256/06e315fa5b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31/7/26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https://vimeo.com/event/5759157/8788641a66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4/9/26		1200-1300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https://vimeo.com/event/5759174/86c5f803f0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16/9/26		1200-1300</a:t>
            </a:r>
            <a:r>
              <a:rPr b="0" i="0" lang="en-GB" sz="35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https://vimeo.com/event/5773271/fbc33ee9e9</a:t>
            </a:r>
            <a:endParaRPr b="0" i="0" sz="3567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9/10/26		1200-1300</a:t>
            </a:r>
            <a:r>
              <a:rPr b="0" i="0" lang="en-GB" sz="35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3"/>
              </a:rPr>
              <a:t>https://vimeo.com/event/5759181/8f057d9d8f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14/10/26	1200-1300</a:t>
            </a:r>
            <a:r>
              <a:rPr b="0" i="0" lang="en-GB" sz="35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4"/>
              </a:rPr>
              <a:t>https://vimeo.com/event/5772580/2423b21cdf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13/11/26	1200-1300</a:t>
            </a:r>
            <a:r>
              <a:rPr b="0" i="0" lang="en-GB" sz="35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Drop In		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https://vimeo.com/event/5759186/41256df8a8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18/11/26	1200-1300</a:t>
            </a:r>
            <a:r>
              <a:rPr b="0" i="0" lang="en-GB" sz="35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GB" sz="3567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Ready Webinar 	</a:t>
            </a:r>
            <a:r>
              <a:rPr b="0" i="0" lang="en-GB" sz="3567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6"/>
              </a:rPr>
              <a:t>https://vimeo.com/event/5772646/45eb61ad5e</a:t>
            </a:r>
            <a:endParaRPr b="0" i="0" sz="35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L6 (IL6) Improvement Leader (Drop-in sessions only)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8"/>
          <p:cNvSpPr txBox="1"/>
          <p:nvPr>
            <p:ph idx="4294967295" type="body"/>
          </p:nvPr>
        </p:nvSpPr>
        <p:spPr>
          <a:xfrm>
            <a:off x="311700" y="1143000"/>
            <a:ext cx="85206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24/4/26 	1200-1300 		</a:t>
            </a:r>
            <a:r>
              <a:rPr b="0" i="0" lang="en-GB" sz="4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https://vimeo.com/event/5767833/740fb56f99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29/5/26</a:t>
            </a: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GB" sz="4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https://vimeo.com/event/5775662/d85fee92d5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3/7/26</a:t>
            </a: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GB" sz="4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https://vimeo.com/event/5768111/8934a7301a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7/8/26</a:t>
            </a: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GB" sz="4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https://vimeo.com/event/5768214/8e66606fc4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11/9/26</a:t>
            </a: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1200-1300</a:t>
            </a: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GB" sz="4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https://vimeo.com/event/5768229/6c0346d5a4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16/10/26 	1200-1300</a:t>
            </a:r>
            <a:r>
              <a:rPr b="0" i="0" lang="en-GB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GB" sz="4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https://vimeo.com/event/5768240/07ca13e01c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20/11/26 	1200-1300</a:t>
            </a:r>
            <a:r>
              <a:rPr b="0" i="0" lang="en-GB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GB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0" i="0" lang="en-GB" sz="4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https://vimeo.com/event/5770287/f3a7310839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3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i="1" lang="en-GB"/>
              <a:t>L7 Senior Leader Apprenticeship (SLA)</a:t>
            </a:r>
            <a:endParaRPr i="1"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10/4/26 	1200-1300 	Drop In 	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https://vimeo.com/event/5756044/5f2282ca78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29/4/26 	1200-1300 	Get Ready Webinar 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https://vimeo.com/event/5771055/39be99afe0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13/5/26 	1200-1300 	Get Ready Webinar 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https://vimeo.com/event/5771072/7b8adcbc58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15/5/26 	1200-1300 	Drop In 	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https://vimeo.com/event/5759144/a477ba4cfd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17/6/26 	1200-1300 	Get Ready Webinar 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https://vimeo.com/event/5773234/c2896a0ec4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19/6/26 	1200-1300 	Drop In 	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https://vimeo.com/event/5756356/d092d0321a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15/7/26 	1200-1300 	Get Ready Webinar 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https://vimeo.com/event/5773249/b64132bf4f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24/7/26 	1200-1300 	Drop In 	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https://vimeo.com/event/5756742/39a8f4c2d7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18/9/26 	1200-1300 	Drop In 	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https://vimeo.com/event/5773291/f812171af1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23/9/26 	1200-1300 	Get Ready Webinar 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https://vimeo.com/event/5773309/9e5c213db3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2/10/26 	1200-1300 	Drop In 	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3"/>
              </a:rPr>
              <a:t>https://vimeo.com/event/5758791/49295f9316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28/10/26 	1200-1300 	Get Ready Webinar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4"/>
              </a:rPr>
              <a:t>https://vimeo.com/event/5772584/cb9e4b88d7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6/11/26 	1200-1300 	Drop In		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https://vimeo.com/event/5758828/117f284d0c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25/11/26 	1200-1300 	Get Ready Webinar		</a:t>
            </a:r>
            <a:r>
              <a:rPr lang="en-GB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6"/>
              </a:rPr>
              <a:t>https://vimeo.com/event/5772682/ee6c15d00d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7834" l="-22410" r="22410" t="7834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-285600" y="-771975"/>
            <a:ext cx="7200000" cy="7200000"/>
          </a:xfrm>
          <a:prstGeom prst="ellipse">
            <a:avLst/>
          </a:prstGeom>
          <a:solidFill>
            <a:srgbClr val="272727"/>
          </a:solidFill>
          <a:ln cap="flat" cmpd="sng" w="228600">
            <a:solidFill>
              <a:srgbClr val="2727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3366925" y="-270000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-876000" y="4284475"/>
            <a:ext cx="1800000" cy="18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idx="4294967295" type="title"/>
          </p:nvPr>
        </p:nvSpPr>
        <p:spPr>
          <a:xfrm>
            <a:off x="277850" y="808250"/>
            <a:ext cx="6769500" cy="210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400">
                <a:solidFill>
                  <a:schemeClr val="lt2"/>
                </a:solidFill>
              </a:rPr>
              <a:t>Previous </a:t>
            </a:r>
            <a:r>
              <a:rPr i="1" lang="en-GB" sz="4400">
                <a:solidFill>
                  <a:schemeClr val="lt2"/>
                </a:solidFill>
              </a:rPr>
              <a:t>Webinar &amp; Drop-in Links 2025</a:t>
            </a:r>
            <a:endParaRPr i="1" sz="1200"/>
          </a:p>
        </p:txBody>
      </p:sp>
      <p:sp>
        <p:nvSpPr>
          <p:cNvPr id="104" name="Google Shape;104;p20"/>
          <p:cNvSpPr txBox="1"/>
          <p:nvPr>
            <p:ph idx="4294967295" type="body"/>
          </p:nvPr>
        </p:nvSpPr>
        <p:spPr>
          <a:xfrm>
            <a:off x="2569000" y="2982450"/>
            <a:ext cx="3556800" cy="4788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2"/>
                </a:solidFill>
              </a:rPr>
              <a:t>All CMI Apprenticeship Standards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/>
          <p:nvPr/>
        </p:nvSpPr>
        <p:spPr>
          <a:xfrm>
            <a:off x="3669675" y="-1028250"/>
            <a:ext cx="7200000" cy="7200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0F052B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13" name="Google Shape;113;p21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rgbClr val="EFEFEF"/>
              </a:gs>
              <a:gs pos="100000">
                <a:schemeClr val="accent5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1291400" y="972500"/>
            <a:ext cx="72000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Access the live recordings for the previously delivered sessions for the </a:t>
            </a: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Level 3 Team Leader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(TLS)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standard here: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L3 Team Leader 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- </a:t>
            </a:r>
            <a:r>
              <a:rPr lang="en-GB" sz="1800" u="sng">
                <a:solidFill>
                  <a:srgbClr val="D11074"/>
                </a:solid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https://vimeo.com/showcase/11519920 </a:t>
            </a:r>
            <a:endParaRPr sz="1800">
              <a:solidFill>
                <a:srgbClr val="D11074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If a password is required, please use  - TLS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>
            <a:off x="3669675" y="-1028250"/>
            <a:ext cx="7200000" cy="7200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963" y="4503638"/>
            <a:ext cx="617550" cy="4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0F052B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23" name="Google Shape;123;p22"/>
          <p:cNvSpPr/>
          <p:nvPr/>
        </p:nvSpPr>
        <p:spPr>
          <a:xfrm rot="-5400000">
            <a:off x="-2499750" y="2499750"/>
            <a:ext cx="5143500" cy="144000"/>
          </a:xfrm>
          <a:prstGeom prst="rect">
            <a:avLst/>
          </a:prstGeom>
          <a:gradFill>
            <a:gsLst>
              <a:gs pos="0">
                <a:srgbClr val="EFEFEF"/>
              </a:gs>
              <a:gs pos="100000">
                <a:schemeClr val="accent5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1291400" y="972500"/>
            <a:ext cx="72000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Access the live recordings for the previously delivered sessions for the </a:t>
            </a: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Level 5 Operations Manager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(ODM)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standard here: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L5 Operations Manager </a:t>
            </a: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- </a:t>
            </a:r>
            <a:r>
              <a:rPr lang="en-GB" sz="1800" u="sng">
                <a:solidFill>
                  <a:srgbClr val="D11074"/>
                </a:solid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https://vimeo.com/showcase/11519923</a:t>
            </a:r>
            <a:r>
              <a:rPr lang="en-GB" sz="1800">
                <a:solidFill>
                  <a:srgbClr val="D11074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800">
              <a:solidFill>
                <a:srgbClr val="D11074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If a password is required, please use - OM</a:t>
            </a:r>
            <a:endParaRPr sz="1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